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57" r:id="rId4"/>
    <p:sldId id="260" r:id="rId5"/>
    <p:sldId id="258" r:id="rId6"/>
    <p:sldId id="265" r:id="rId7"/>
    <p:sldId id="261" r:id="rId8"/>
    <p:sldId id="259" r:id="rId9"/>
    <p:sldId id="262" r:id="rId10"/>
    <p:sldId id="270" r:id="rId11"/>
    <p:sldId id="271" r:id="rId12"/>
    <p:sldId id="267" r:id="rId13"/>
    <p:sldId id="268" r:id="rId14"/>
    <p:sldId id="272" r:id="rId15"/>
    <p:sldId id="273" r:id="rId16"/>
    <p:sldId id="274" r:id="rId17"/>
    <p:sldId id="276" r:id="rId18"/>
    <p:sldId id="277" r:id="rId19"/>
    <p:sldId id="275" r:id="rId20"/>
    <p:sldId id="279" r:id="rId21"/>
    <p:sldId id="280" r:id="rId22"/>
    <p:sldId id="278" r:id="rId23"/>
    <p:sldId id="286" r:id="rId24"/>
    <p:sldId id="287" r:id="rId25"/>
    <p:sldId id="282" r:id="rId26"/>
    <p:sldId id="283" r:id="rId27"/>
    <p:sldId id="289" r:id="rId28"/>
    <p:sldId id="284" r:id="rId29"/>
  </p:sldIdLst>
  <p:sldSz cx="12192000" cy="6858000"/>
  <p:notesSz cx="6858000" cy="9144000"/>
  <p:embeddedFontLst>
    <p:embeddedFont>
      <p:font typeface="나눔손글씨 펜" panose="020B0600000101010101" charset="-127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61" autoAdjust="0"/>
  </p:normalViewPr>
  <p:slideViewPr>
    <p:cSldViewPr>
      <p:cViewPr varScale="1">
        <p:scale>
          <a:sx n="61" d="100"/>
          <a:sy n="61" d="100"/>
        </p:scale>
        <p:origin x="8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FCF10-87FB-47F5-85B2-D3C9111D59E7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0474D-1586-478A-BADC-B43A1B4CCC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0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00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2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1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3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8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2FBB-0D73-493F-BF6A-D451CDE66F3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DFFB-A09D-49E5-AD5F-46C3833A4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8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19736" y="4762500"/>
            <a:ext cx="46085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07768" y="4910286"/>
            <a:ext cx="421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Chatbot</a:t>
            </a:r>
            <a:r>
              <a:rPr lang="en-US" altLang="ko-K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 Crawling</a:t>
            </a:r>
            <a:endParaRPr lang="ko-KR" altLang="en-US" sz="3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9836" y="5766166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이용재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박준호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ko-KR" alt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지창규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0576" y="62893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팀</a:t>
            </a:r>
          </a:p>
        </p:txBody>
      </p:sp>
      <p:pic>
        <p:nvPicPr>
          <p:cNvPr id="1038" name="Picture 14" descr="word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661144"/>
            <a:ext cx="6212911" cy="38783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7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4" y="2110463"/>
            <a:ext cx="3071087" cy="8133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42704" y="1647567"/>
            <a:ext cx="3476366" cy="2619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090506" y="1868616"/>
            <a:ext cx="1083038" cy="1666179"/>
            <a:chOff x="4322065" y="2437637"/>
            <a:chExt cx="1083038" cy="1666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065" y="2437637"/>
              <a:ext cx="1083038" cy="129705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23375" y="3734484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FLASK</a:t>
              </a:r>
              <a:endParaRPr lang="ko-KR" altLang="en-US" dirty="0"/>
            </a:p>
          </p:txBody>
        </p:sp>
      </p:grpSp>
      <p:cxnSp>
        <p:nvCxnSpPr>
          <p:cNvPr id="14" name="직선 화살표 연결선 13"/>
          <p:cNvCxnSpPr>
            <a:stCxn id="11" idx="3"/>
            <a:endCxn id="4" idx="1"/>
          </p:cNvCxnSpPr>
          <p:nvPr/>
        </p:nvCxnSpPr>
        <p:spPr>
          <a:xfrm>
            <a:off x="7173544" y="2517142"/>
            <a:ext cx="173475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" y="879248"/>
            <a:ext cx="2679697" cy="7683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637434" y="3605019"/>
            <a:ext cx="1989182" cy="46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Python Crawler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402162" y="2701222"/>
            <a:ext cx="1762897" cy="51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Ngrok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165059" y="3107798"/>
            <a:ext cx="777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2"/>
            <a:endCxn id="27" idx="3"/>
          </p:cNvCxnSpPr>
          <p:nvPr/>
        </p:nvCxnSpPr>
        <p:spPr>
          <a:xfrm>
            <a:off x="6632025" y="4072796"/>
            <a:ext cx="0" cy="84562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942704" y="1217064"/>
            <a:ext cx="207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SSAFY Server</a:t>
            </a:r>
            <a:endParaRPr lang="ko-KR" altLang="en-US" dirty="0"/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4165059" y="2817341"/>
            <a:ext cx="777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6" idx="2"/>
            <a:endCxn id="31" idx="1"/>
          </p:cNvCxnSpPr>
          <p:nvPr/>
        </p:nvCxnSpPr>
        <p:spPr>
          <a:xfrm rot="16200000" flipH="1">
            <a:off x="1334346" y="1889567"/>
            <a:ext cx="1309817" cy="825815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6498" y="161648"/>
            <a:ext cx="490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시스템 구성도</a:t>
            </a:r>
          </a:p>
        </p:txBody>
      </p:sp>
      <p:pic>
        <p:nvPicPr>
          <p:cNvPr id="18" name="Picture 4" descr="ë¤ì´ë² ë¡ê³ ì ëí ì´ë¯¸ì§ ê²ìê²°ê³¼">
            <a:extLst>
              <a:ext uri="{FF2B5EF4-FFF2-40B4-BE49-F238E27FC236}">
                <a16:creationId xmlns:a16="http://schemas.microsoft.com/office/drawing/2014/main" id="{0DBE3428-AE8F-4718-9900-E7404890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5155280"/>
            <a:ext cx="2684699" cy="16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E98824-5406-4AA0-BFA5-6F0844ACB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99" y="4484575"/>
            <a:ext cx="1934575" cy="1101694"/>
          </a:xfrm>
          <a:prstGeom prst="rect">
            <a:avLst/>
          </a:prstGeom>
        </p:spPr>
      </p:pic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85E3B4B6-A4E9-42FC-A55C-90634EAA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67" y="5123120"/>
            <a:ext cx="2130944" cy="1504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2436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5760" y="2276872"/>
            <a:ext cx="410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Data</a:t>
            </a:r>
          </a:p>
          <a:p>
            <a:pPr algn="ctr"/>
            <a:r>
              <a:rPr lang="en-US" altLang="ko-KR" sz="6000" b="1" dirty="0"/>
              <a:t>Crawling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64443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197" t="6602" b="8000"/>
          <a:stretch/>
        </p:blipFill>
        <p:spPr>
          <a:xfrm>
            <a:off x="695400" y="692696"/>
            <a:ext cx="8510750" cy="4104456"/>
          </a:xfrm>
          <a:prstGeom prst="rect">
            <a:avLst/>
          </a:prstGeom>
          <a:ln w="5715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240016" y="1916832"/>
            <a:ext cx="2592288" cy="361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04" y="3842754"/>
            <a:ext cx="7317048" cy="190879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아래쪽 화살표 8"/>
          <p:cNvSpPr/>
          <p:nvPr/>
        </p:nvSpPr>
        <p:spPr>
          <a:xfrm>
            <a:off x="7193632" y="2636912"/>
            <a:ext cx="70619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28048" y="602163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list_href</a:t>
            </a:r>
            <a:r>
              <a:rPr lang="ko-KR" altLang="en-US" dirty="0"/>
              <a:t>에 </a:t>
            </a:r>
            <a:r>
              <a:rPr lang="en-US" altLang="ko-KR" dirty="0"/>
              <a:t>URL</a:t>
            </a:r>
            <a:r>
              <a:rPr lang="ko-KR" altLang="en-US" dirty="0"/>
              <a:t>값 저장</a:t>
            </a:r>
          </a:p>
        </p:txBody>
      </p:sp>
    </p:spTree>
    <p:extLst>
      <p:ext uri="{BB962C8B-B14F-4D97-AF65-F5344CB8AC3E}">
        <p14:creationId xmlns:p14="http://schemas.microsoft.com/office/powerpoint/2010/main" val="300653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197" t="3801" b="6602"/>
          <a:stretch/>
        </p:blipFill>
        <p:spPr>
          <a:xfrm>
            <a:off x="608395" y="548680"/>
            <a:ext cx="8254121" cy="4176464"/>
          </a:xfrm>
          <a:prstGeom prst="rect">
            <a:avLst/>
          </a:prstGeom>
          <a:ln w="5715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5231904" y="2568848"/>
            <a:ext cx="1368152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951984" y="3284984"/>
            <a:ext cx="70619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153024"/>
            <a:ext cx="7272808" cy="1432852"/>
          </a:xfrm>
          <a:prstGeom prst="rect">
            <a:avLst/>
          </a:prstGeom>
          <a:ln w="381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71864" y="586400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 단계에서 저장한 </a:t>
            </a:r>
            <a:r>
              <a:rPr lang="en-US" altLang="ko-KR" dirty="0" err="1"/>
              <a:t>list_href</a:t>
            </a:r>
            <a:r>
              <a:rPr lang="ko-KR" altLang="en-US" dirty="0"/>
              <a:t>에서 </a:t>
            </a:r>
            <a:r>
              <a:rPr lang="en-US" altLang="ko-KR" dirty="0"/>
              <a:t>URL</a:t>
            </a:r>
            <a:r>
              <a:rPr lang="ko-KR" altLang="en-US" dirty="0"/>
              <a:t>에 들어가</a:t>
            </a:r>
            <a:endParaRPr lang="en-US" altLang="ko-KR" dirty="0"/>
          </a:p>
          <a:p>
            <a:r>
              <a:rPr lang="en-US" altLang="ko-KR" dirty="0" err="1"/>
              <a:t>list_content</a:t>
            </a:r>
            <a:r>
              <a:rPr lang="ko-KR" altLang="en-US" dirty="0"/>
              <a:t>에 모든 내용 저장</a:t>
            </a:r>
          </a:p>
        </p:txBody>
      </p:sp>
    </p:spTree>
    <p:extLst>
      <p:ext uri="{BB962C8B-B14F-4D97-AF65-F5344CB8AC3E}">
        <p14:creationId xmlns:p14="http://schemas.microsoft.com/office/powerpoint/2010/main" val="38347051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752" y="2708920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Keyword</a:t>
            </a:r>
            <a:endParaRPr lang="ko-KR" altLang="en-US" sz="6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648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2656"/>
            <a:ext cx="4518521" cy="5960765"/>
          </a:xfrm>
          <a:prstGeom prst="rect">
            <a:avLst/>
          </a:prstGeom>
          <a:ln w="38100" cap="sq">
            <a:solidFill>
              <a:schemeClr val="accent5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76" name="Picture 4" descr="í´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548680"/>
            <a:ext cx="1656183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20136" y="263691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KoNLPy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600" dirty="0">
                <a:latin typeface="Tahoma" panose="020B0604030504040204" pitchFamily="34" charset="0"/>
                <a:cs typeface="Tahoma" panose="020B0604030504040204" pitchFamily="34" charset="0"/>
              </a:rPr>
              <a:t>라이브러리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0232" y="37890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텍스트에서 </a:t>
            </a:r>
            <a:r>
              <a:rPr lang="ko-KR" altLang="en-US" dirty="0" err="1">
                <a:latin typeface="Tahoma" panose="020B0604030504040204" pitchFamily="34" charset="0"/>
                <a:cs typeface="Tahoma" panose="020B0604030504040204" pitchFamily="34" charset="0"/>
              </a:rPr>
              <a:t>의미있는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정보를 분석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추출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0302" y="5085184"/>
            <a:ext cx="31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추출한 데이터를 카운트</a:t>
            </a:r>
          </a:p>
        </p:txBody>
      </p:sp>
      <p:cxnSp>
        <p:nvCxnSpPr>
          <p:cNvPr id="11" name="직선 화살표 연결선 10"/>
          <p:cNvCxnSpPr>
            <a:endCxn id="9" idx="1"/>
          </p:cNvCxnSpPr>
          <p:nvPr/>
        </p:nvCxnSpPr>
        <p:spPr>
          <a:xfrm>
            <a:off x="3791744" y="4848835"/>
            <a:ext cx="3698558" cy="421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8" idx="1"/>
          </p:cNvCxnSpPr>
          <p:nvPr/>
        </p:nvCxnSpPr>
        <p:spPr>
          <a:xfrm>
            <a:off x="3168148" y="1052736"/>
            <a:ext cx="3692084" cy="2920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526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196752"/>
            <a:ext cx="5219700" cy="4152900"/>
          </a:xfrm>
          <a:prstGeom prst="rect">
            <a:avLst/>
          </a:prstGeom>
          <a:ln w="57150" cap="sq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4" descr="í´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484784"/>
            <a:ext cx="1224136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í´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1484783"/>
            <a:ext cx="1224136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99151" y="290387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wordcloud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6400" y="290387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matplotlib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970651" y="3300686"/>
            <a:ext cx="741065" cy="94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9624392" y="3300686"/>
            <a:ext cx="843086" cy="94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8168" y="465567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키워드를 그림으로 보여줌</a:t>
            </a:r>
          </a:p>
        </p:txBody>
      </p:sp>
    </p:spTree>
    <p:extLst>
      <p:ext uri="{BB962C8B-B14F-4D97-AF65-F5344CB8AC3E}">
        <p14:creationId xmlns:p14="http://schemas.microsoft.com/office/powerpoint/2010/main" val="24217699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2420888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Dialogflow</a:t>
            </a:r>
            <a:endParaRPr lang="en-US" altLang="ko-KR" sz="6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Slack</a:t>
            </a:r>
            <a:endParaRPr lang="ko-KR" altLang="en-US" sz="6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496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2024844"/>
            <a:ext cx="5865379" cy="2808312"/>
          </a:xfrm>
          <a:prstGeom prst="rect">
            <a:avLst/>
          </a:prstGeom>
          <a:ln w="57150" cap="sq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287688" y="548680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검색 키워드 및 카테고리 받는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9BC9B-8A3E-4113-87AB-534A85FFC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12776"/>
            <a:ext cx="2734007" cy="4782256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588202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708920"/>
            <a:ext cx="6515100" cy="3686175"/>
          </a:xfrm>
          <a:prstGeom prst="rect">
            <a:avLst/>
          </a:prstGeom>
          <a:ln w="57150" cap="sq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49004" y="112474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카테고리 </a:t>
            </a: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키워드 검색 부분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2053"/>
            <a:ext cx="5876127" cy="108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아래쪽 화살표 6"/>
          <p:cNvSpPr/>
          <p:nvPr/>
        </p:nvSpPr>
        <p:spPr>
          <a:xfrm rot="13759800">
            <a:off x="5520728" y="2276983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8132" y="215045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다음 카테고리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642296"/>
            <a:ext cx="5372071" cy="1424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아래쪽 화살표 9"/>
          <p:cNvSpPr/>
          <p:nvPr/>
        </p:nvSpPr>
        <p:spPr>
          <a:xfrm rot="14652687">
            <a:off x="5879976" y="509855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4768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1784" y="2708920"/>
            <a:ext cx="691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latin typeface="Tahoma" panose="020B0604030504040204" pitchFamily="34" charset="0"/>
                <a:cs typeface="Tahoma" panose="020B0604030504040204" pitchFamily="34" charset="0"/>
              </a:rPr>
              <a:t>챗봇</a:t>
            </a:r>
            <a:r>
              <a:rPr lang="ko-KR" altLang="en-US" sz="6000" b="1" dirty="0">
                <a:latin typeface="Tahoma" panose="020B0604030504040204" pitchFamily="34" charset="0"/>
                <a:cs typeface="Tahoma" panose="020B0604030504040204" pitchFamily="34" charset="0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9349262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270892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Tahoma" panose="020B0604030504040204" pitchFamily="34" charset="0"/>
                <a:cs typeface="Tahoma" panose="020B0604030504040204" pitchFamily="34" charset="0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23289186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3047" y="18864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카테고리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836712"/>
            <a:ext cx="29337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88" y="1772816"/>
            <a:ext cx="2571750" cy="4667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70" y="2348880"/>
            <a:ext cx="3952875" cy="3914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792" y="188640"/>
            <a:ext cx="5976664" cy="3910657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565" y="4257318"/>
            <a:ext cx="4458499" cy="198078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534" y="3356992"/>
            <a:ext cx="2332736" cy="271703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64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2479" b="152"/>
          <a:stretch/>
        </p:blipFill>
        <p:spPr>
          <a:xfrm>
            <a:off x="6390047" y="725835"/>
            <a:ext cx="1944216" cy="50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6266" b="-3763"/>
          <a:stretch/>
        </p:blipFill>
        <p:spPr>
          <a:xfrm>
            <a:off x="6401247" y="1718531"/>
            <a:ext cx="3771453" cy="504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86" y="1736812"/>
            <a:ext cx="2486025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86" y="2348880"/>
            <a:ext cx="4124325" cy="3943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47" y="2348880"/>
            <a:ext cx="4076700" cy="39147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879976" y="332656"/>
            <a:ext cx="0" cy="617559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592" y="3411910"/>
            <a:ext cx="781050" cy="428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9376" y="13787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Tahoma" panose="020B0604030504040204" pitchFamily="34" charset="0"/>
                <a:cs typeface="Tahoma" panose="020B0604030504040204" pitchFamily="34" charset="0"/>
              </a:rPr>
              <a:t>검색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33415" y="725835"/>
            <a:ext cx="3029594" cy="542925"/>
            <a:chOff x="433415" y="725835"/>
            <a:chExt cx="3029594" cy="5429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16111"/>
            <a:stretch/>
          </p:blipFill>
          <p:spPr>
            <a:xfrm>
              <a:off x="433415" y="725835"/>
              <a:ext cx="1558130" cy="5429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5684" y="977863"/>
              <a:ext cx="145732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67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1.875E-6 4.81481E-6 C 0.00391 -0.01204 0.00716 -0.02199 0.01094 -0.03333 C 0.01224 -0.0375 0.01315 -0.04213 0.01485 -0.04583 C 0.01797 -0.05347 0.0207 -0.06111 0.02422 -0.06806 C 0.02604 -0.07199 0.02787 -0.07546 0.02969 -0.07917 C 0.03255 -0.08611 0.03503 -0.09375 0.03828 -0.1 C 0.04011 -0.1037 0.0418 -0.10764 0.04375 -0.11111 C 0.04518 -0.11412 0.04701 -0.11667 0.04844 -0.11945 C 0.04987 -0.12269 0.05078 -0.12616 0.05235 -0.12917 C 0.05365 -0.13218 0.0556 -0.13472 0.05703 -0.1375 C 0.05846 -0.14074 0.05938 -0.14445 0.06094 -0.14745 C 0.06198 -0.14954 0.06354 -0.1507 0.06485 -0.15301 C 0.06654 -0.15602 0.06771 -0.15972 0.06953 -0.1625 C 0.0711 -0.16528 0.07318 -0.16713 0.075 -0.16945 C 0.07656 -0.17176 0.078 -0.17431 0.07969 -0.17639 C 0.08138 -0.17894 0.08333 -0.18102 0.08516 -0.18333 C 0.08672 -0.18565 0.08815 -0.1882 0.08985 -0.19028 C 0.09128 -0.19236 0.09297 -0.19398 0.09453 -0.19583 C 0.0974 -0.2 0.10013 -0.2044 0.10313 -0.20833 C 0.1043 -0.21042 0.10573 -0.21181 0.10703 -0.21389 C 0.1211 -0.23912 0.10651 -0.21412 0.11563 -0.22778 C 0.11641 -0.22917 0.11706 -0.23079 0.11797 -0.23195 C 0.11914 -0.23357 0.12057 -0.23472 0.12188 -0.23611 L 0.12813 -0.24306 C 0.1293 -0.24468 0.13073 -0.24583 0.13203 -0.24722 C 0.13412 -0.24954 0.13646 -0.25116 0.13828 -0.25417 C 0.13906 -0.25556 0.13958 -0.25741 0.14063 -0.25833 C 0.14154 -0.25949 0.14271 -0.25926 0.14375 -0.25972 C 0.14583 -0.2625 0.14779 -0.26551 0.15 -0.26806 C 0.15156 -0.26991 0.15313 -0.27153 0.15469 -0.27361 C 0.15599 -0.27546 0.15716 -0.27778 0.1586 -0.27917 C 0.16003 -0.28102 0.16172 -0.28195 0.16328 -0.28333 C 0.16914 -0.28912 0.16537 -0.28634 0.17188 -0.29306 C 0.17279 -0.29421 0.17396 -0.29468 0.175 -0.29583 C 0.17761 -0.29931 0.18021 -0.30324 0.18281 -0.30695 C 0.18412 -0.3088 0.18516 -0.31134 0.18672 -0.3125 C 0.18828 -0.31389 0.18985 -0.31505 0.19141 -0.31667 C 0.19271 -0.31829 0.19388 -0.3206 0.19531 -0.32222 C 0.19987 -0.32847 0.19518 -0.32083 0.20156 -0.33079 C 0.20235 -0.33195 0.20287 -0.3338 0.20391 -0.33472 C 0.20482 -0.33588 0.20599 -0.33565 0.20703 -0.33611 C 0.20886 -0.33889 0.21055 -0.3419 0.2125 -0.34445 C 0.21315 -0.3456 0.21406 -0.34607 0.21485 -0.34722 C 0.2155 -0.34861 0.21563 -0.35046 0.21641 -0.35139 C 0.21719 -0.35255 0.21849 -0.35232 0.21953 -0.35278 C 0.22031 -0.35486 0.22279 -0.36111 0.22422 -0.3625 C 0.22513 -0.36366 0.2263 -0.36343 0.22735 -0.36389 C 0.23867 -0.37917 0.22435 -0.36111 0.23281 -0.36945 C 0.23386 -0.3706 0.23477 -0.37245 0.23594 -0.37361 C 0.23789 -0.37593 0.24011 -0.37732 0.24219 -0.37917 C 0.24323 -0.38009 0.24427 -0.38102 0.24531 -0.38195 L 0.24922 -0.38611 C 0.2513 -0.38843 0.25326 -0.3912 0.25547 -0.39306 C 0.25703 -0.39445 0.2586 -0.39583 0.26016 -0.39722 C 0.2625 -0.4 0.26485 -0.40278 0.26719 -0.40556 C 0.26784 -0.40648 0.26862 -0.40787 0.2694 -0.40833 L 0.27188 -0.40972 C 0.27774 -0.41783 0.27201 -0.41065 0.27813 -0.41667 C 0.28229 -0.42107 0.27839 -0.41829 0.28281 -0.42083 C 0.28346 -0.42222 0.28412 -0.42408 0.28503 -0.425 C 0.28711 -0.42732 0.28919 -0.4294 0.29128 -0.43056 C 0.29219 -0.43102 0.29297 -0.43148 0.29375 -0.43195 C 0.29883 -0.43658 0.29323 -0.43287 0.29844 -0.43889 C 0.29909 -0.43982 0.3 -0.43982 0.30065 -0.44028 C 0.30169 -0.44167 0.30274 -0.44329 0.30378 -0.44445 C 0.30534 -0.44653 0.30716 -0.44769 0.3086 -0.45 L 0.31172 -0.45556 " pathEditMode="relative" ptsTypes="AAA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449" y="2797056"/>
            <a:ext cx="6613143" cy="176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기술적 어려움</a:t>
            </a:r>
          </a:p>
        </p:txBody>
      </p:sp>
    </p:spTree>
    <p:extLst>
      <p:ext uri="{BB962C8B-B14F-4D97-AF65-F5344CB8AC3E}">
        <p14:creationId xmlns:p14="http://schemas.microsoft.com/office/powerpoint/2010/main" val="421582950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476672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ahoma" panose="020B0604030504040204" pitchFamily="34" charset="0"/>
                <a:cs typeface="Tahoma" panose="020B0604030504040204" pitchFamily="34" charset="0"/>
              </a:rPr>
              <a:t>검색어에 대해 기사 내용을 가져오는 경우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  <a:r>
              <a:rPr lang="ko-KR" altLang="en-US" sz="2000" b="1" dirty="0">
                <a:latin typeface="Tahoma" panose="020B0604030504040204" pitchFamily="34" charset="0"/>
                <a:cs typeface="Tahoma" panose="020B0604030504040204" pitchFamily="34" charset="0"/>
              </a:rPr>
              <a:t>에서 한글로 인식이 안되어 인코딩 불가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732063"/>
            <a:ext cx="4724400" cy="304800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519936" y="242927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를 </a:t>
            </a:r>
            <a:r>
              <a:rPr lang="ko-KR" altLang="en-US" dirty="0" err="1">
                <a:latin typeface="Tahoma" panose="020B0604030504040204" pitchFamily="34" charset="0"/>
                <a:cs typeface="Tahoma" panose="020B0604030504040204" pitchFamily="34" charset="0"/>
              </a:rPr>
              <a:t>할때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위와 같은 코드로 작성하면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한글이 인식이 가능해져 </a:t>
            </a:r>
            <a:r>
              <a:rPr lang="ko-KR" altLang="en-US" dirty="0" err="1">
                <a:latin typeface="Tahoma" panose="020B0604030504040204" pitchFamily="34" charset="0"/>
                <a:cs typeface="Tahoma" panose="020B0604030504040204" pitchFamily="34" charset="0"/>
              </a:rPr>
              <a:t>인코딩이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가능해짐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376" y="390133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ahoma" panose="020B0604030504040204" pitchFamily="34" charset="0"/>
                <a:cs typeface="Tahoma" panose="020B0604030504040204" pitchFamily="34" charset="0"/>
              </a:rPr>
              <a:t>뉴스내용에서 필요한 키워드를 추출하는 방법</a:t>
            </a:r>
          </a:p>
        </p:txBody>
      </p:sp>
      <p:pic>
        <p:nvPicPr>
          <p:cNvPr id="9" name="Picture 4" descr="í´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693856"/>
            <a:ext cx="1656183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28048" y="5871717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KoNLPy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600" dirty="0">
                <a:latin typeface="Tahoma" panose="020B0604030504040204" pitchFamily="34" charset="0"/>
                <a:cs typeface="Tahoma" panose="020B0604030504040204" pitchFamily="34" charset="0"/>
              </a:rPr>
              <a:t>라이브러리 사용하여 해결</a:t>
            </a:r>
          </a:p>
        </p:txBody>
      </p:sp>
    </p:spTree>
    <p:extLst>
      <p:ext uri="{BB962C8B-B14F-4D97-AF65-F5344CB8AC3E}">
        <p14:creationId xmlns:p14="http://schemas.microsoft.com/office/powerpoint/2010/main" val="326732887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270892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ko-KR" altLang="en-US" sz="6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86154" y="3789040"/>
            <a:ext cx="394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https://github.com/CoaLee/hotword</a:t>
            </a:r>
          </a:p>
        </p:txBody>
      </p:sp>
    </p:spTree>
    <p:extLst>
      <p:ext uri="{BB962C8B-B14F-4D97-AF65-F5344CB8AC3E}">
        <p14:creationId xmlns:p14="http://schemas.microsoft.com/office/powerpoint/2010/main" val="209136162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44760" y="369530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Tahoma" panose="020B0604030504040204" pitchFamily="34" charset="0"/>
                <a:cs typeface="Tahoma" panose="020B0604030504040204" pitchFamily="34" charset="0"/>
              </a:rPr>
              <a:t>개선사항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67408" y="1268760"/>
            <a:ext cx="453650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하트</a:t>
            </a:r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라는 키워드를 검색을 한다면 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Wordcloud</a:t>
            </a:r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를 </a:t>
            </a:r>
            <a:r>
              <a:rPr lang="ko-KR" alt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표현할때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Love word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084368"/>
            <a:ext cx="476250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68208" y="544522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키워드에 맞는 모양의 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wordcloud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이미지생성</a:t>
            </a:r>
          </a:p>
        </p:txBody>
      </p:sp>
    </p:spTree>
    <p:extLst>
      <p:ext uri="{BB962C8B-B14F-4D97-AF65-F5344CB8AC3E}">
        <p14:creationId xmlns:p14="http://schemas.microsoft.com/office/powerpoint/2010/main" val="6443015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26876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완성도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60252" y="4725144"/>
            <a:ext cx="146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100%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87988" y="2564904"/>
            <a:ext cx="0" cy="180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616880" y="2852936"/>
            <a:ext cx="0" cy="504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360252" y="3573016"/>
            <a:ext cx="0" cy="504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616880" y="3573016"/>
            <a:ext cx="0" cy="504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360252" y="2852936"/>
            <a:ext cx="0" cy="504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463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270892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Tahoma" panose="020B0604030504040204" pitchFamily="34" charset="0"/>
                <a:cs typeface="Tahoma" panose="020B06040305040402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44316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5800" y="2636912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Hot Word 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376" y="62373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이용재 박준호 </a:t>
            </a:r>
            <a:r>
              <a:rPr lang="ko-KR" altLang="en-US" dirty="0" err="1"/>
              <a:t>지창규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9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390680">
            <a:off x="1886809" y="145922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손흥민에</a:t>
            </a:r>
            <a:r>
              <a:rPr lang="ko-KR" altLang="en-US" sz="2400" dirty="0"/>
              <a:t> 대한 기사에 어떤 키워드가 </a:t>
            </a:r>
            <a:r>
              <a:rPr lang="ko-KR" altLang="en-US" sz="2400" dirty="0" err="1"/>
              <a:t>관련있는가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 rot="21295440">
            <a:off x="5816886" y="3039584"/>
            <a:ext cx="586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요즘 정치뉴스에는 </a:t>
            </a:r>
            <a:r>
              <a:rPr lang="ko-KR" altLang="en-US" sz="2400" dirty="0" err="1"/>
              <a:t>어떤게</a:t>
            </a:r>
            <a:r>
              <a:rPr lang="ko-KR" altLang="en-US" sz="2400" dirty="0"/>
              <a:t> 이슈일까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 rot="592703">
            <a:off x="1831941" y="4675431"/>
            <a:ext cx="71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키워드를 한번에 </a:t>
            </a:r>
            <a:r>
              <a:rPr lang="ko-KR" altLang="en-US" sz="2400" dirty="0" err="1"/>
              <a:t>볼수있는</a:t>
            </a:r>
            <a:r>
              <a:rPr lang="ko-KR" altLang="en-US" sz="2400" dirty="0"/>
              <a:t> 방법이 없을까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500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11824" y="1988840"/>
            <a:ext cx="2736304" cy="2592288"/>
            <a:chOff x="4511824" y="1988840"/>
            <a:chExt cx="2736304" cy="2592288"/>
          </a:xfrm>
        </p:grpSpPr>
        <p:sp>
          <p:nvSpPr>
            <p:cNvPr id="5" name="타원 4"/>
            <p:cNvSpPr/>
            <p:nvPr/>
          </p:nvSpPr>
          <p:spPr>
            <a:xfrm>
              <a:off x="4511824" y="1988840"/>
              <a:ext cx="2736304" cy="25922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6649" y="3645024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ChatBot</a:t>
              </a:r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81" y="4294908"/>
            <a:ext cx="2890664" cy="2275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9962"/>
            <a:ext cx="4021603" cy="2377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798" y="4014546"/>
            <a:ext cx="3786014" cy="264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773" y="182108"/>
            <a:ext cx="3457317" cy="336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432" y="3717032"/>
            <a:ext cx="3509666" cy="285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714" y="451155"/>
            <a:ext cx="3682752" cy="2770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1839491"/>
            <a:ext cx="4048805" cy="2764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739051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11824" y="1988840"/>
            <a:ext cx="2736304" cy="2592288"/>
            <a:chOff x="4511824" y="1988840"/>
            <a:chExt cx="2736304" cy="2592288"/>
          </a:xfrm>
        </p:grpSpPr>
        <p:sp>
          <p:nvSpPr>
            <p:cNvPr id="5" name="타원 4"/>
            <p:cNvSpPr/>
            <p:nvPr/>
          </p:nvSpPr>
          <p:spPr>
            <a:xfrm>
              <a:off x="4511824" y="1988840"/>
              <a:ext cx="2736304" cy="25922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6649" y="3645024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ChatBot</a:t>
              </a:r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81" y="4294908"/>
            <a:ext cx="2890664" cy="2275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9962"/>
            <a:ext cx="4021603" cy="2377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798" y="4014546"/>
            <a:ext cx="3786014" cy="264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773" y="182108"/>
            <a:ext cx="3457317" cy="336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432" y="3717032"/>
            <a:ext cx="3509666" cy="285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714" y="451155"/>
            <a:ext cx="3682752" cy="2770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1839491"/>
            <a:ext cx="4048805" cy="2764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3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99 L 0.08373 0.04513 C 0.10117 0.05069 0.12735 0.05393 0.15482 0.05393 C 0.18607 0.05393 0.21107 0.05069 0.22852 0.04513 L 0.31237 0.019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33333E-6 -2.59259E-6 L 3.33333E-6 0.00023 L -0.07344 0.00116 C -0.07591 0.00139 -0.07826 0.00209 -0.08047 0.00255 C -0.0819 0.00301 -0.08308 0.00371 -0.08438 0.00394 C -0.08672 0.00463 -0.0892 0.00486 -0.09141 0.00533 C -0.09414 0.00625 -0.09662 0.00741 -0.09922 0.0081 C -0.10078 0.00857 -0.10248 0.00903 -0.10391 0.00949 C -0.10482 0.00996 -0.10547 0.01065 -0.10625 0.01088 C -0.1099 0.01204 -0.11719 0.01366 -0.11719 0.01389 C -0.11888 0.01505 -0.12162 0.0169 -0.12344 0.01783 C -0.12552 0.01898 -0.12774 0.01968 -0.12969 0.0206 C -0.1306 0.02107 -0.13125 0.02176 -0.13203 0.02199 C -0.14011 0.02593 -0.13633 0.02361 -0.14375 0.02755 C -0.14545 0.02847 -0.14688 0.02963 -0.14844 0.03033 C -0.14948 0.03079 -0.15065 0.03125 -0.15157 0.03172 C -0.15248 0.03218 -0.15313 0.03287 -0.15391 0.0331 C -0.15599 0.03426 -0.16016 0.03588 -0.16016 0.03611 C -0.16094 0.03681 -0.16172 0.0382 -0.1625 0.03866 C -0.16615 0.04144 -0.17006 0.0426 -0.17344 0.0456 C -0.17956 0.05116 -0.17526 0.04815 -0.18047 0.05394 C -0.19037 0.06505 -0.17839 0.05093 -0.18594 0.0581 C -0.18868 0.06065 -0.19141 0.0632 -0.19375 0.06644 C -0.19506 0.06829 -0.19636 0.07037 -0.19766 0.07199 C -0.20052 0.07547 -0.20365 0.07824 -0.20625 0.08172 C -0.20664 0.08218 -0.21276 0.09074 -0.21485 0.09283 C -0.21589 0.09398 -0.21706 0.09468 -0.21797 0.0956 C -0.22878 0.10764 -0.21459 0.0926 -0.22344 0.10394 C -0.22448 0.10533 -0.22552 0.10579 -0.22657 0.10672 C -0.22709 0.1081 -0.22761 0.10972 -0.22813 0.11088 C -0.22995 0.11482 -0.23138 0.11621 -0.2336 0.11922 C -0.23503 0.12662 -0.2336 0.1206 -0.23672 0.12755 C -0.23737 0.12894 -0.23776 0.13033 -0.23828 0.13172 C -0.23907 0.13357 -0.23998 0.13542 -0.24063 0.13727 C -0.24258 0.14213 -0.24453 0.14838 -0.24688 0.15255 C -0.24766 0.15371 -0.24844 0.1544 -0.24922 0.15533 C -0.25404 0.17222 -0.24766 0.15185 -0.25313 0.16366 C -0.25821 0.17431 -0.25144 0.16528 -0.25703 0.17199 C -0.26172 0.18426 -0.25912 0.17778 -0.26485 0.19144 C -0.26563 0.19329 -0.26615 0.19584 -0.26719 0.19699 C -0.26797 0.19792 -0.26888 0.19861 -0.26953 0.19977 C -0.27201 0.20371 -0.27422 0.2081 -0.27657 0.21227 C -0.27735 0.21366 -0.278 0.21551 -0.27891 0.21644 C -0.28282 0.21991 -0.28099 0.21852 -0.28438 0.2206 C -0.28516 0.22153 -0.28881 0.22662 -0.28985 0.22755 C -0.29063 0.22824 -0.29154 0.22847 -0.29219 0.22894 C -0.29336 0.22986 -0.29427 0.23102 -0.29532 0.23172 C -0.2961 0.23241 -0.29701 0.23241 -0.29766 0.2331 C -0.30065 0.23565 -0.29987 0.23635 -0.30235 0.24005 C -0.30313 0.24121 -0.30391 0.2419 -0.30469 0.24283 C -0.30625 0.24699 -0.30599 0.24746 -0.3086 0.24977 C -0.30886 0.25 -0.30912 0.24977 -0.30938 0.24977 " pathEditMode="relative" rAng="0" ptsTypes="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124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1.73472E-18 L -1.25E-6 1.73472E-18 C -0.0026 -0.00093 -0.00521 -0.00231 -0.00781 -0.00278 C -0.0125 -0.00417 -0.02187 -0.00556 -0.02187 -0.00556 C -0.03229 -0.01019 -0.02656 -0.0081 -0.0414 -0.0125 L -0.04609 -0.01389 C -0.05456 -0.01991 -0.04492 -0.01389 -0.05781 -0.01806 C -0.06289 -0.01991 -0.06263 -0.02199 -0.06719 -0.025 C -0.07031 -0.02731 -0.07344 -0.02963 -0.07656 -0.03056 C -0.08203 -0.03264 -0.07917 -0.03171 -0.08515 -0.03333 C -0.08984 -0.0375 -0.08685 -0.03542 -0.09219 -0.0375 C -0.09336 -0.03796 -0.09427 -0.03866 -0.09531 -0.03889 C -0.10195 -0.04144 -0.10221 -0.04144 -0.10781 -0.04306 C -0.11614 -0.04907 -0.10742 -0.04329 -0.11562 -0.04722 C -0.11732 -0.04815 -0.11875 -0.04931 -0.12031 -0.05 C -0.12135 -0.05069 -0.12252 -0.05093 -0.12344 -0.05139 C -0.12513 -0.05231 -0.12656 -0.05347 -0.12812 -0.05417 C -0.12943 -0.05486 -0.13086 -0.05509 -0.13203 -0.05556 C -0.13398 -0.05648 -0.13568 -0.05764 -0.1375 -0.05833 C -0.13906 -0.05903 -0.14075 -0.05926 -0.14219 -0.05972 C -0.14388 -0.06065 -0.14531 -0.06181 -0.14687 -0.0625 C -0.14792 -0.06319 -0.14909 -0.06343 -0.15 -0.06389 C -0.15169 -0.06481 -0.15312 -0.06597 -0.15469 -0.06667 C -0.15573 -0.06736 -0.1569 -0.06736 -0.15781 -0.06806 C -0.16823 -0.07569 -0.16015 -0.07222 -0.16797 -0.075 C -0.17578 -0.08194 -0.16614 -0.07361 -0.175 -0.08056 C -0.17617 -0.08148 -0.17708 -0.08264 -0.17812 -0.08333 C -0.18073 -0.08542 -0.18333 -0.08704 -0.18594 -0.08889 C -0.18724 -0.08981 -0.18854 -0.09097 -0.18984 -0.09167 C -0.1914 -0.09259 -0.1931 -0.09352 -0.19453 -0.09444 C -0.1957 -0.09537 -0.19661 -0.09653 -0.19765 -0.09722 C -0.19896 -0.09838 -0.20039 -0.09907 -0.20156 -0.1 C -0.20247 -0.10093 -0.20312 -0.10231 -0.2039 -0.10278 C -0.20495 -0.1037 -0.20599 -0.1037 -0.20703 -0.10417 C -0.20859 -0.10602 -0.21015 -0.10833 -0.21172 -0.10972 C -0.21276 -0.11065 -0.21393 -0.11157 -0.21484 -0.1125 C -0.22305 -0.12106 -0.21849 -0.11806 -0.22344 -0.12083 C -0.22422 -0.12222 -0.225 -0.12407 -0.22578 -0.125 C -0.22682 -0.12639 -0.22799 -0.12685 -0.2289 -0.12778 C -0.22982 -0.1287 -0.2306 -0.12963 -0.23125 -0.13056 C -0.23893 -0.14051 -0.23489 -0.13796 -0.2414 -0.14028 C -0.24661 -0.14954 -0.24114 -0.14051 -0.25156 -0.15278 C -0.25312 -0.15463 -0.25469 -0.15694 -0.25625 -0.15833 C -0.25729 -0.15926 -0.25846 -0.16019 -0.25937 -0.16111 C -0.26172 -0.16389 -0.26601 -0.17037 -0.26719 -0.17361 C -0.26927 -0.17917 -0.26797 -0.17685 -0.27109 -0.18056 C -0.27292 -0.18542 -0.27565 -0.19282 -0.27734 -0.19583 C -0.28073 -0.20185 -0.27904 -0.19861 -0.28203 -0.20556 C -0.28229 -0.20694 -0.28242 -0.2088 -0.28281 -0.20972 C -0.28346 -0.21111 -0.2845 -0.21134 -0.28515 -0.2125 C -0.2862 -0.21435 -0.28685 -0.2162 -0.2875 -0.21806 C -0.29088 -0.22755 -0.28763 -0.21968 -0.28984 -0.22917 C -0.29075 -0.2331 -0.29232 -0.23657 -0.29297 -0.24028 C -0.29323 -0.24167 -0.29349 -0.24329 -0.29375 -0.24444 C -0.29479 -0.24838 -0.29687 -0.25556 -0.29687 -0.25556 C -0.29713 -0.25787 -0.29739 -0.26042 -0.29765 -0.2625 C -0.29844 -0.2669 -0.29935 -0.27037 -0.30078 -0.27361 C -0.3013 -0.27477 -0.30182 -0.27546 -0.30234 -0.27639 " pathEditMode="relative" ptsTypes="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95833E-6 -3.33333E-6 L -3.95833E-6 -3.33333E-6 L 0.01471 0.01111 C 0.01719 0.01273 0.01966 0.01412 0.02175 0.01667 C 0.02383 0.01898 0.02591 0.0213 0.028 0.02361 C 0.03412 0.0294 0.03724 0.03079 0.04284 0.0375 C 0.04505 0.03981 0.04688 0.04329 0.04909 0.04583 C 0.05156 0.04838 0.05456 0.04977 0.0569 0.05278 C 0.05925 0.05532 0.06107 0.05926 0.06315 0.0625 C 0.06524 0.06528 0.06745 0.06782 0.0694 0.07083 C 0.07513 0.07894 0.07578 0.08171 0.0819 0.08889 C 0.08425 0.09144 0.08672 0.09306 0.08893 0.09583 C 0.09323 0.10093 0.09701 0.10787 0.10143 0.1125 C 0.10508 0.1162 0.10886 0.11944 0.11237 0.12361 C 0.11393 0.12546 0.1155 0.12731 0.11706 0.12917 C 0.12018 0.13241 0.1237 0.13472 0.12643 0.13889 C 0.13854 0.15602 0.12383 0.13403 0.13268 0.15 C 0.13776 0.1588 0.13373 0.14097 0.1405 0.16528 C 0.14102 0.16713 0.14154 0.16898 0.14206 0.17083 C 0.1431 0.17361 0.1444 0.17616 0.14518 0.17917 C 0.1457 0.18102 0.14596 0.1831 0.14675 0.18472 C 0.1474 0.18588 0.14831 0.18657 0.14909 0.1875 C 0.15248 0.19931 0.14857 0.18796 0.153 0.19583 C 0.1543 0.19792 0.15534 0.20301 0.15612 0.20556 C 0.15664 0.20694 0.15716 0.20833 0.15768 0.20972 C 0.16471 0.22708 0.15508 0.2037 0.16315 0.21944 C 0.16524 0.22315 0.1668 0.22778 0.16862 0.23194 C 0.17266 0.24097 0.17201 0.23935 0.17643 0.24722 C 0.17774 0.25394 0.17656 0.24954 0.17956 0.25694 C 0.18008 0.2581 0.18073 0.25949 0.18112 0.26111 C 0.18177 0.26273 0.18203 0.26481 0.18268 0.26667 C 0.1836 0.26898 0.1849 0.27106 0.18581 0.27361 C 0.18646 0.27523 0.18685 0.27731 0.18737 0.27917 C 0.18841 0.28194 0.18998 0.28426 0.1905 0.2875 C 0.19115 0.29097 0.19193 0.29514 0.19284 0.29861 C 0.19323 0.3 0.19401 0.30116 0.1944 0.30278 C 0.19479 0.30394 0.19492 0.30556 0.19518 0.30694 C 0.1957 0.3088 0.1961 0.31065 0.19675 0.3125 C 0.19961 0.31944 0.19857 0.31343 0.20065 0.32083 C 0.20078 0.32106 0.20065 0.32176 0.20065 0.32222 " pathEditMode="relative" ptsTypes="AAAAAAAAAAAAAAAAAAAAAAAAAAAAAAAAAAAA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16667E-7 -3.7037E-7 L -4.16667E-7 -3.7037E-7 C 0.01445 -0.00972 -0.00039 0.00093 0.01015 -0.00833 C 0.01484 -0.01273 0.01549 -0.01065 0.02109 -0.01667 C 0.02304 -0.01898 0.02435 -0.02315 0.02656 -0.025 C 0.02916 -0.02778 0.03229 -0.02847 0.03515 -0.03056 C 0.03854 -0.03333 0.04179 -0.03657 0.04531 -0.03889 C 0.06276 -0.05093 0.05507 -0.04259 0.07031 -0.05556 C 0.07317 -0.0581 0.07591 -0.06157 0.0789 -0.06389 C 0.0819 -0.06667 0.08528 -0.06806 0.08828 -0.07083 C 0.10364 -0.08611 0.09739 -0.08125 0.10703 -0.09444 C 0.10872 -0.09699 0.11067 -0.09884 0.1125 -0.10139 C 0.1138 -0.1037 0.11484 -0.10648 0.1164 -0.10833 C 0.12304 -0.11806 0.1177 -0.10694 0.12343 -0.11806 C 0.12942 -0.13032 0.12422 -0.12037 0.12812 -0.12917 C 0.13007 -0.13403 0.13281 -0.13796 0.13437 -0.14306 C 0.13737 -0.15417 0.13554 -0.14907 0.13984 -0.15833 C 0.14088 -0.16435 0.14049 -0.16296 0.14297 -0.16944 C 0.14414 -0.17292 0.14518 -0.17639 0.14687 -0.17917 C 0.14765 -0.18079 0.14895 -0.18102 0.15 -0.18194 C 0.15286 -0.19236 0.15065 -0.18611 0.15781 -0.19861 L 0.16093 -0.20417 C 0.16172 -0.20556 0.16237 -0.20718 0.16328 -0.20833 C 0.16432 -0.20972 0.16536 -0.21088 0.1664 -0.2125 C 0.16705 -0.21389 0.16731 -0.21551 0.16797 -0.21667 C 0.16862 -0.21829 0.16953 -0.21944 0.17031 -0.22083 C 0.17083 -0.22222 0.17122 -0.22384 0.17187 -0.225 C 0.17278 -0.22708 0.17395 -0.2287 0.175 -0.23056 C 0.17552 -0.23194 0.17591 -0.23356 0.17656 -0.23472 C 0.17747 -0.23681 0.17864 -0.23843 0.17968 -0.24028 C 0.18112 -0.24352 0.18164 -0.2463 0.18281 -0.25 C 0.18346 -0.25255 0.18424 -0.25486 0.18515 -0.25694 C 0.18554 -0.25856 0.18619 -0.25972 0.18672 -0.26111 C 0.18854 -0.26782 0.1858 -0.26343 0.18984 -0.26806 C 0.19114 -0.2713 0.19231 -0.27477 0.19375 -0.27778 C 0.1944 -0.2794 0.19544 -0.28056 0.19609 -0.28194 C 0.19961 -0.29097 0.19531 -0.28495 0.2 -0.29028 C 0.20104 -0.29306 0.20169 -0.2963 0.20312 -0.29861 C 0.2039 -0.3 0.20455 -0.30162 0.20547 -0.30278 C 0.21198 -0.3125 0.20325 -0.29769 0.21015 -0.30972 C 0.21106 -0.31528 0.21028 -0.31296 0.2125 -0.31667 " pathEditMode="relative" ptsTypes="AAAAAAAAAAAAAAAAAAAAAAAAAAAAAAAAAAAAAA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2.08333E-7 3.46945E-18 L -2.08333E-7 3.46945E-18 C -0.00156 0.00371 -0.00339 0.00695 -0.00469 0.01111 C -0.00547 0.0132 -0.0056 0.01574 -0.00625 0.01806 C -0.00716 0.02037 -0.00833 0.02269 -0.00937 0.025 C -0.01042 0.02685 -0.01185 0.02824 -0.0125 0.03056 C -0.01471 0.03658 -0.01536 0.04422 -0.01797 0.05 C -0.02057 0.05556 -0.02344 0.06065 -0.02578 0.06667 C -0.03177 0.08148 -0.02891 0.07454 -0.0375 0.09306 C -0.03906 0.0963 -0.04076 0.09931 -0.04219 0.10278 C -0.04362 0.10533 -0.04466 0.10834 -0.04609 0.11111 C -0.05273 0.12269 -0.04922 0.1169 -0.05937 0.13195 C -0.06068 0.1338 -0.06198 0.13565 -0.06328 0.1375 C -0.06432 0.13889 -0.06549 0.13982 -0.06641 0.14167 C -0.06823 0.14491 -0.07005 0.14815 -0.07187 0.15139 C -0.07422 0.15486 -0.07682 0.15718 -0.07891 0.16111 C -0.08529 0.17222 -0.08138 0.16597 -0.09062 0.17917 C -0.09518 0.18542 -0.09297 0.18357 -0.09687 0.18611 C -0.09766 0.1875 -0.09844 0.18912 -0.09922 0.19028 C -0.10026 0.19144 -0.10143 0.1919 -0.10234 0.19306 C -0.10378 0.19422 -0.10495 0.19584 -0.10625 0.19722 C -0.10755 0.19815 -0.10898 0.19884 -0.11016 0.2 C -0.11133 0.2007 -0.11224 0.20185 -0.11328 0.20278 C -0.11445 0.20347 -0.12109 0.20834 -0.12187 0.20834 L -0.13672 0.20834 " pathEditMode="relative" ptsTypes="AAAAAAAAAAAAAAAAAAAAAAA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10E-6 6.66667E-6 L 10E-6 6.66667E-6 C -0.00338 -0.00138 -0.00703 -0.00208 -0.01015 -0.00416 C -0.0108 -0.00462 -0.02096 -0.0155 -0.02265 -0.01805 C -0.02447 -0.0206 -0.02565 -0.02407 -0.02735 -0.02638 C -0.03515 -0.03657 -0.03347 -0.02986 -0.04062 -0.04027 C -0.04296 -0.04374 -0.04479 -0.04791 -0.04687 -0.05138 C -0.04869 -0.05439 -0.05065 -0.05694 -0.05235 -0.05972 C -0.05598 -0.06597 -0.06888 -0.08842 -0.07343 -0.09861 C -0.07735 -0.10717 -0.08008 -0.11736 -0.08438 -0.12499 C -0.09389 -0.14189 -0.08777 -0.13009 -0.09922 -0.15694 C -0.09935 -0.15717 -0.10912 -0.17939 -0.10938 -0.18055 C -0.11042 -0.18472 -0.11133 -0.18911 -0.1125 -0.19305 C -0.11941 -0.21481 -0.11394 -0.1912 -0.11875 -0.21249 C -0.11967 -0.2162 -0.12032 -0.22013 -0.1211 -0.22361 C -0.12188 -0.22708 -0.12279 -0.23009 -0.12344 -0.23333 C -0.12409 -0.23657 -0.12435 -0.24004 -0.125 -0.24305 C -0.12657 -0.25023 -0.12735 -0.25138 -0.12969 -0.25694 C -0.13112 -0.26435 -0.13112 -0.2662 -0.1336 -0.27222 C -0.13724 -0.28078 -0.13503 -0.27175 -0.1375 -0.28194 C -0.1379 -0.28333 -0.13803 -0.28495 -0.13829 -0.28611 C -0.13881 -0.28819 -0.13946 -0.28981 -0.13985 -0.29166 C -0.14284 -0.30601 -0.13998 -0.29675 -0.14297 -0.30833 C -0.14441 -0.31411 -0.14545 -0.31574 -0.1461 -0.32083 C -0.14623 -0.32129 -0.1461 -0.32175 -0.1461 -0.32222 " pathEditMode="relative" ptsTypes="AAAAAAAAAAAAAAAAAAAAAAA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11824" y="1988840"/>
            <a:ext cx="2736304" cy="2592288"/>
            <a:chOff x="4511824" y="1988840"/>
            <a:chExt cx="2736304" cy="2592288"/>
          </a:xfrm>
        </p:grpSpPr>
        <p:sp>
          <p:nvSpPr>
            <p:cNvPr id="5" name="타원 4"/>
            <p:cNvSpPr/>
            <p:nvPr/>
          </p:nvSpPr>
          <p:spPr>
            <a:xfrm>
              <a:off x="4511824" y="1988840"/>
              <a:ext cx="2736304" cy="25922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6649" y="3645024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ChatBot</a:t>
              </a:r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22" y="2654991"/>
            <a:ext cx="744107" cy="744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9656" y="131709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기사 내용 </a:t>
            </a:r>
            <a:r>
              <a:rPr lang="ko-KR" altLang="en-US" sz="2400" b="1" dirty="0" err="1"/>
              <a:t>크롤링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69435" y="213285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키워드 찾기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9511" y="380607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키워드 카운트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88" y="456037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키워드 시각화</a:t>
            </a:r>
          </a:p>
        </p:txBody>
      </p:sp>
    </p:spTree>
    <p:extLst>
      <p:ext uri="{BB962C8B-B14F-4D97-AF65-F5344CB8AC3E}">
        <p14:creationId xmlns:p14="http://schemas.microsoft.com/office/powerpoint/2010/main" val="272140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11824" y="1988840"/>
            <a:ext cx="2736304" cy="2592288"/>
            <a:chOff x="4511824" y="1988840"/>
            <a:chExt cx="2736304" cy="2592288"/>
          </a:xfrm>
        </p:grpSpPr>
        <p:sp>
          <p:nvSpPr>
            <p:cNvPr id="5" name="타원 4"/>
            <p:cNvSpPr/>
            <p:nvPr/>
          </p:nvSpPr>
          <p:spPr>
            <a:xfrm>
              <a:off x="4511824" y="1988840"/>
              <a:ext cx="2736304" cy="25922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6649" y="3645024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/>
                <a:t>ChatBot</a:t>
              </a:r>
              <a:endParaRPr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764108"/>
            <a:ext cx="5201476" cy="50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5475" y="4238427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예상 사용 유저 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빠르게 트렌드를 알고 싶은 사람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뉴스에 관심이 많은 사람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4343" y="5229200"/>
            <a:ext cx="1003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팀원 별 역할 분담 :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구조 만들기 (이용재) / </a:t>
            </a:r>
            <a:r>
              <a:rPr lang="ko-KR" altLang="en-US" dirty="0" err="1">
                <a:latin typeface="Tahoma" panose="020B0604030504040204" pitchFamily="34" charset="0"/>
                <a:cs typeface="Tahoma" panose="020B0604030504040204" pitchFamily="34" charset="0"/>
              </a:rPr>
              <a:t>크롤링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dirty="0" err="1">
                <a:latin typeface="Tahoma" panose="020B0604030504040204" pitchFamily="34" charset="0"/>
                <a:cs typeface="Tahoma" panose="020B0604030504040204" pitchFamily="34" charset="0"/>
              </a:rPr>
              <a:t>지창규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) / 연산 및 저장(박준호)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392" y="40466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Hot_word</a:t>
            </a:r>
            <a:endParaRPr lang="ko-KR" altLang="en-US" sz="36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19436" y="1196752"/>
            <a:ext cx="4662983" cy="3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70205" y="1844824"/>
            <a:ext cx="9246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Tahoma" panose="020B0604030504040204" pitchFamily="34" charset="0"/>
                <a:cs typeface="Tahoma" panose="020B0604030504040204" pitchFamily="34" charset="0"/>
              </a:rPr>
              <a:t>챗봇의</a:t>
            </a:r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 용도 :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뉴스 분야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정치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IT,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연예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..)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또는 </a:t>
            </a:r>
            <a:r>
              <a:rPr lang="ko-KR" altLang="en-US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특정 키워드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손흥민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삼성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…)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를 검색했을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  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때 연관된 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 Word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를 보여준다.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70204" y="2903126"/>
            <a:ext cx="9246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Tahoma" panose="020B0604030504040204" pitchFamily="34" charset="0"/>
                <a:cs typeface="Tahoma" panose="020B0604030504040204" pitchFamily="34" charset="0"/>
              </a:rPr>
              <a:t>챗봇의</a:t>
            </a:r>
            <a:r>
              <a:rPr lang="ko-KR" altLang="en-US" b="1" dirty="0">
                <a:latin typeface="Tahoma" panose="020B0604030504040204" pitchFamily="34" charset="0"/>
                <a:cs typeface="Tahoma" panose="020B0604030504040204" pitchFamily="34" charset="0"/>
              </a:rPr>
              <a:t> 기능 :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다이얼로그 플로우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로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분석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뉴스 사이트를 통해 최근 기사 </a:t>
            </a:r>
            <a:r>
              <a:rPr lang="ko-KR" altLang="en-US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크롤링</a:t>
            </a:r>
            <a:endParaRPr lang="en-US" altLang="ko-KR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기사의 단어들을 세어 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Cloud 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생성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087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270</Words>
  <Application>Microsoft Office PowerPoint</Application>
  <PresentationFormat>와이드스크린</PresentationFormat>
  <Paragraphs>67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나눔손글씨 펜</vt:lpstr>
      <vt:lpstr>맑은 고딕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JunHo Park</cp:lastModifiedBy>
  <cp:revision>59</cp:revision>
  <dcterms:created xsi:type="dcterms:W3CDTF">2018-12-20T11:19:10Z</dcterms:created>
  <dcterms:modified xsi:type="dcterms:W3CDTF">2018-12-21T00:48:53Z</dcterms:modified>
</cp:coreProperties>
</file>